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492-CC26-4475-9014-EFD05082893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2928-043E-48A2-8673-66A8BA45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6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492-CC26-4475-9014-EFD05082893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2928-043E-48A2-8673-66A8BA45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5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492-CC26-4475-9014-EFD05082893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2928-043E-48A2-8673-66A8BA45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7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492-CC26-4475-9014-EFD05082893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2928-043E-48A2-8673-66A8BA45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6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492-CC26-4475-9014-EFD05082893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2928-043E-48A2-8673-66A8BA45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2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492-CC26-4475-9014-EFD05082893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2928-043E-48A2-8673-66A8BA45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2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492-CC26-4475-9014-EFD05082893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2928-043E-48A2-8673-66A8BA45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7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492-CC26-4475-9014-EFD05082893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2928-043E-48A2-8673-66A8BA45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7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492-CC26-4475-9014-EFD05082893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2928-043E-48A2-8673-66A8BA45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492-CC26-4475-9014-EFD05082893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2928-043E-48A2-8673-66A8BA45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0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492-CC26-4475-9014-EFD05082893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2928-043E-48A2-8673-66A8BA45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2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1492-CC26-4475-9014-EFD05082893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72928-043E-48A2-8673-66A8BA45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88" y="0"/>
            <a:ext cx="8590860" cy="689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156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athomas2</dc:creator>
  <cp:lastModifiedBy>athomas2</cp:lastModifiedBy>
  <cp:revision>1</cp:revision>
  <dcterms:created xsi:type="dcterms:W3CDTF">2019-03-05T12:51:55Z</dcterms:created>
  <dcterms:modified xsi:type="dcterms:W3CDTF">2019-03-05T12:52:22Z</dcterms:modified>
</cp:coreProperties>
</file>